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8FF6D-CC0C-426A-B57A-ACBD2BA52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89B08D-32C4-4909-B369-FCE28EF3C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A8453-FD54-4AB3-ACDB-92049901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D5295-B2A3-4288-A88C-8F5F9C2C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18A43-DA6D-4F03-BB7E-222B7D900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4588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42E20-BA0C-4AC2-A8B3-C4871F042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374234-0D87-44CB-9F85-318D1EA7E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493F3-CF35-4030-B973-D6275924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F41A1-5E1F-49D1-9A53-10B99664A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AD48F-A72F-4965-87AA-00CF75E17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50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F9D5C-7BDA-4A0F-BB34-A45967475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8022FC-CA79-470F-BE9B-56DE9D71A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29DCA-CD46-4A55-B913-70870487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F0473-610F-4CA6-95ED-88547F217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38D98-043C-4AAE-B13D-1EE605EDD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150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12E92-796B-4F58-85EB-AFB5BABC8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F844D-C08F-4496-B59C-0BD53B7FD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FCA9A-5065-46A6-B6D0-558C8FC2B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46B1D-93C7-4D67-8260-A4051AD4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DE0AB-C5F5-485B-911F-C7049ECE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686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6AB-34AF-4F08-9A84-0A9A5F1F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EFAC9-8602-478D-834C-E14757120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4B695-38A0-4CF1-B733-6EB8A0AD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1EF42-7B1E-42A4-9052-360A036B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075EC-66CF-45DD-894A-161A0CAE3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8736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5946F-5960-4BA2-BF6D-A0E054E71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656BD-A513-48B3-A3A2-15AB87049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12B67-CDED-4168-963D-CC21103A7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47837-01C5-4F2D-81B6-C4E63CF19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A92E8F-B30B-44B9-A084-DF15BD0D3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CB09F-4D39-458A-A992-AD35ED668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064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DC2E8-558D-4876-B20C-688140599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D6BEC-B5F8-44CE-ACAA-021030F74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C002E-55F0-447F-9C44-DE9BCB5BD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C0FDA-93D7-47F4-ACE4-FD36FAEA1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4A6929-8867-4C7A-BE13-F24ABA184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0D8545-F94B-496D-BDC8-7301F8D03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0F8D2C-778F-4BAE-911B-3F8991087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64EBFC-5CFE-474F-92C0-39359C668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73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A21A-6F32-4F3C-8B81-DC8C1A1B9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FB44A4-1616-4A40-B35E-E04FBCD8F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C3EF60-7A0C-4D4C-856F-00D5903A0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B0BE8-8424-4BAE-821F-58BD84EC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18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5069CF-BA41-4F28-916E-B99D2B868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88BE94-43F5-4679-86E0-996817764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4A55E-7953-48C4-BCB5-54A85C566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229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7CA69-C06D-4116-A259-8F5827F55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62197-8748-4530-AC8D-94FA7D9F2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D50F7-7F1F-4307-9AF0-68900D855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C0F8C-C1C0-4589-8F45-FD07AE777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C6D33-5AEE-43C7-9230-A5F7F6575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8C2E9-125B-4A19-A9DB-97F76A48B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624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2B95B-5983-4C27-B6A9-AFF34B0BE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8D0BE9-D083-4931-AE7F-DF3B6FAF4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12CDF-82E3-43FF-BA62-C63C48497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0E53A-9C29-4A9C-9221-1127B1AC9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F6A86-2682-49B1-8540-6D44DF08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0011B-1D1D-4A52-9D68-4916DD36F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901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977080-9E5B-4F6D-BD31-35C1575A1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34180-48C7-480B-BBE7-263257699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EC4C1-6668-4AF8-ADB6-0E6481658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0D4-F074-4BD9-B52B-05994911444B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39895-8ABE-4BE9-AC42-81F2E7A31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6E687-8604-40F0-A342-39754DEB5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03B34-AE4B-4CB3-9C06-E7306899B38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730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4B0D6B9-12C8-2420-CB65-59837D0243DB}"/>
              </a:ext>
            </a:extLst>
          </p:cNvPr>
          <p:cNvGrpSpPr/>
          <p:nvPr/>
        </p:nvGrpSpPr>
        <p:grpSpPr>
          <a:xfrm>
            <a:off x="40640" y="517475"/>
            <a:ext cx="8996680" cy="4690723"/>
            <a:chOff x="40640" y="579120"/>
            <a:chExt cx="8996680" cy="4690723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29419DDE-D4AF-4E19-956E-B39E3D45DE6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2160"/>
            <a:stretch/>
          </p:blipFill>
          <p:spPr bwMode="auto">
            <a:xfrm>
              <a:off x="985520" y="1640840"/>
              <a:ext cx="8051800" cy="3629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8212BD3-83F6-4376-8D9D-3AA5E421615E}"/>
                </a:ext>
              </a:extLst>
            </p:cNvPr>
            <p:cNvSpPr txBox="1"/>
            <p:nvPr/>
          </p:nvSpPr>
          <p:spPr>
            <a:xfrm>
              <a:off x="4114800" y="2133600"/>
              <a:ext cx="2438400" cy="88392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lang="en-IN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EFC8BE2-74D6-4001-A501-6CE00FA6D953}"/>
                </a:ext>
              </a:extLst>
            </p:cNvPr>
            <p:cNvSpPr txBox="1"/>
            <p:nvPr/>
          </p:nvSpPr>
          <p:spPr>
            <a:xfrm flipH="1">
              <a:off x="1198880" y="2468880"/>
              <a:ext cx="1010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Notch1</a:t>
              </a:r>
              <a:endParaRPr lang="en-I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E4C0B9-1D12-4533-B510-52688FC5A19F}"/>
                </a:ext>
              </a:extLst>
            </p:cNvPr>
            <p:cNvSpPr txBox="1"/>
            <p:nvPr/>
          </p:nvSpPr>
          <p:spPr>
            <a:xfrm>
              <a:off x="3811715" y="579120"/>
              <a:ext cx="2424701" cy="3661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1A (Notch1)</a:t>
              </a:r>
              <a:endParaRPr lang="en-I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CCB7A25-2724-40C4-984D-D4A679CFA5E1}"/>
                </a:ext>
              </a:extLst>
            </p:cNvPr>
            <p:cNvGrpSpPr/>
            <p:nvPr/>
          </p:nvGrpSpPr>
          <p:grpSpPr>
            <a:xfrm>
              <a:off x="3383280" y="3017520"/>
              <a:ext cx="3820160" cy="596146"/>
              <a:chOff x="3383280" y="3017520"/>
              <a:chExt cx="3820160" cy="596146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139385-0230-4A31-9FE4-96A13ED82B96}"/>
                  </a:ext>
                </a:extLst>
              </p:cNvPr>
              <p:cNvSpPr txBox="1"/>
              <p:nvPr/>
            </p:nvSpPr>
            <p:spPr>
              <a:xfrm>
                <a:off x="3383280" y="3017520"/>
                <a:ext cx="3200400" cy="382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Puro      -             -            +  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F7BB1C-08D7-4B3F-A84C-9010EBBBC9B1}"/>
                  </a:ext>
                </a:extLst>
              </p:cNvPr>
              <p:cNvSpPr txBox="1"/>
              <p:nvPr/>
            </p:nvSpPr>
            <p:spPr>
              <a:xfrm>
                <a:off x="3464560" y="3244334"/>
                <a:ext cx="37388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Thr</a:t>
                </a:r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-             +           +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8EAD0C2-D41E-A370-A8CC-5000D946A9D7}"/>
                </a:ext>
              </a:extLst>
            </p:cNvPr>
            <p:cNvCxnSpPr/>
            <p:nvPr/>
          </p:nvCxnSpPr>
          <p:spPr>
            <a:xfrm>
              <a:off x="741680" y="2621280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533BB55-281A-F7B6-E2FB-91BCA04F8C7A}"/>
                </a:ext>
              </a:extLst>
            </p:cNvPr>
            <p:cNvCxnSpPr/>
            <p:nvPr/>
          </p:nvCxnSpPr>
          <p:spPr>
            <a:xfrm>
              <a:off x="735600" y="302079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F605B76-0831-BC6E-797D-43D9AFF77CFD}"/>
                </a:ext>
              </a:extLst>
            </p:cNvPr>
            <p:cNvCxnSpPr/>
            <p:nvPr/>
          </p:nvCxnSpPr>
          <p:spPr>
            <a:xfrm>
              <a:off x="711200" y="3596640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8FFD605-57DA-938A-31F8-4A87F85D343C}"/>
                </a:ext>
              </a:extLst>
            </p:cNvPr>
            <p:cNvSpPr txBox="1"/>
            <p:nvPr/>
          </p:nvSpPr>
          <p:spPr>
            <a:xfrm>
              <a:off x="40640" y="2854960"/>
              <a:ext cx="812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124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C94CF9-3F33-70DC-FEBB-6E2214C06D16}"/>
                </a:ext>
              </a:extLst>
            </p:cNvPr>
            <p:cNvSpPr txBox="1"/>
            <p:nvPr/>
          </p:nvSpPr>
          <p:spPr>
            <a:xfrm>
              <a:off x="60960" y="2448560"/>
              <a:ext cx="8026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250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2B2388-4EBA-4720-5D21-32DEE3120103}"/>
                </a:ext>
              </a:extLst>
            </p:cNvPr>
            <p:cNvSpPr txBox="1"/>
            <p:nvPr/>
          </p:nvSpPr>
          <p:spPr>
            <a:xfrm>
              <a:off x="121920" y="3434080"/>
              <a:ext cx="724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BF552AD-56AA-3455-E53E-FAB58CEFFEFF}"/>
                </a:ext>
              </a:extLst>
            </p:cNvPr>
            <p:cNvSpPr txBox="1"/>
            <p:nvPr/>
          </p:nvSpPr>
          <p:spPr>
            <a:xfrm>
              <a:off x="91440" y="4067295"/>
              <a:ext cx="7010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CBEB259-961D-44F7-8E6A-49BF527C4A4E}"/>
                </a:ext>
              </a:extLst>
            </p:cNvPr>
            <p:cNvCxnSpPr/>
            <p:nvPr/>
          </p:nvCxnSpPr>
          <p:spPr>
            <a:xfrm>
              <a:off x="694960" y="421967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3610E0A-B5D7-61E6-0AFA-196D19D5F2DA}"/>
                </a:ext>
              </a:extLst>
            </p:cNvPr>
            <p:cNvCxnSpPr/>
            <p:nvPr/>
          </p:nvCxnSpPr>
          <p:spPr>
            <a:xfrm>
              <a:off x="707120" y="4971286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A4CB00-BD00-E0D9-FE12-3C3734D611D2}"/>
                </a:ext>
              </a:extLst>
            </p:cNvPr>
            <p:cNvSpPr txBox="1"/>
            <p:nvPr/>
          </p:nvSpPr>
          <p:spPr>
            <a:xfrm>
              <a:off x="111760" y="4818906"/>
              <a:ext cx="72136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036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71372A3-158A-CF68-3684-2729DCB4B1A8}"/>
              </a:ext>
            </a:extLst>
          </p:cNvPr>
          <p:cNvGrpSpPr/>
          <p:nvPr/>
        </p:nvGrpSpPr>
        <p:grpSpPr>
          <a:xfrm>
            <a:off x="-91440" y="572025"/>
            <a:ext cx="9083040" cy="4505207"/>
            <a:chOff x="-91440" y="592574"/>
            <a:chExt cx="9083040" cy="4505207"/>
          </a:xfrm>
        </p:grpSpPr>
        <p:pic>
          <p:nvPicPr>
            <p:cNvPr id="2" name="Picture 3">
              <a:extLst>
                <a:ext uri="{FF2B5EF4-FFF2-40B4-BE49-F238E27FC236}">
                  <a16:creationId xmlns:a16="http://schemas.microsoft.com/office/drawing/2014/main" id="{A3A9550A-66D7-48FB-9F1A-E223FF48C6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0" y="1973581"/>
              <a:ext cx="82296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0C59C41-35C6-47F4-8764-ACF6D4087ADD}"/>
                </a:ext>
              </a:extLst>
            </p:cNvPr>
            <p:cNvSpPr txBox="1"/>
            <p:nvPr/>
          </p:nvSpPr>
          <p:spPr>
            <a:xfrm>
              <a:off x="3706917" y="592574"/>
              <a:ext cx="21082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1A (Actin)</a:t>
              </a:r>
              <a:endParaRPr lang="en-I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AF632D9-B07A-49A5-AAFD-072AED6D13FA}"/>
                </a:ext>
              </a:extLst>
            </p:cNvPr>
            <p:cNvSpPr txBox="1"/>
            <p:nvPr/>
          </p:nvSpPr>
          <p:spPr>
            <a:xfrm flipH="1">
              <a:off x="152400" y="2936240"/>
              <a:ext cx="741680" cy="3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I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C9999E-700C-4476-87E8-BAEAE14E3ABA}"/>
                </a:ext>
              </a:extLst>
            </p:cNvPr>
            <p:cNvSpPr txBox="1"/>
            <p:nvPr/>
          </p:nvSpPr>
          <p:spPr>
            <a:xfrm>
              <a:off x="4003040" y="2875280"/>
              <a:ext cx="2580640" cy="10160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lang="en-IN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6F5847-B662-455B-910D-CB8D160167F9}"/>
                </a:ext>
              </a:extLst>
            </p:cNvPr>
            <p:cNvGrpSpPr/>
            <p:nvPr/>
          </p:nvGrpSpPr>
          <p:grpSpPr>
            <a:xfrm>
              <a:off x="3362960" y="3891280"/>
              <a:ext cx="3820160" cy="596146"/>
              <a:chOff x="3383280" y="3017520"/>
              <a:chExt cx="3820160" cy="596146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A5B938-E056-4B7F-B063-7C79901E78F5}"/>
                  </a:ext>
                </a:extLst>
              </p:cNvPr>
              <p:cNvSpPr txBox="1"/>
              <p:nvPr/>
            </p:nvSpPr>
            <p:spPr>
              <a:xfrm>
                <a:off x="3383280" y="3017520"/>
                <a:ext cx="3200400" cy="382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Puro      -             -            +  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4C137CC-15F5-40A4-9B59-D35CC07ED782}"/>
                  </a:ext>
                </a:extLst>
              </p:cNvPr>
              <p:cNvSpPr txBox="1"/>
              <p:nvPr/>
            </p:nvSpPr>
            <p:spPr>
              <a:xfrm>
                <a:off x="3464560" y="3244334"/>
                <a:ext cx="37388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Thr</a:t>
                </a:r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-             +           +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94F39C-ED4F-C57D-51FD-D078F61008CE}"/>
                </a:ext>
              </a:extLst>
            </p:cNvPr>
            <p:cNvSpPr txBox="1"/>
            <p:nvPr/>
          </p:nvSpPr>
          <p:spPr>
            <a:xfrm>
              <a:off x="-91440" y="2167375"/>
              <a:ext cx="7823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3E075EF-FCEE-A714-889E-980C5746E6A6}"/>
                </a:ext>
              </a:extLst>
            </p:cNvPr>
            <p:cNvCxnSpPr/>
            <p:nvPr/>
          </p:nvCxnSpPr>
          <p:spPr>
            <a:xfrm>
              <a:off x="510000" y="232991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2F7A91-1EB3-A5C0-F97D-1408BCBA7F94}"/>
                </a:ext>
              </a:extLst>
            </p:cNvPr>
            <p:cNvSpPr txBox="1"/>
            <p:nvPr/>
          </p:nvSpPr>
          <p:spPr>
            <a:xfrm>
              <a:off x="-71120" y="3122415"/>
              <a:ext cx="7239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6400D13-6710-0C64-FD4F-4A159CC00679}"/>
                </a:ext>
              </a:extLst>
            </p:cNvPr>
            <p:cNvCxnSpPr/>
            <p:nvPr/>
          </p:nvCxnSpPr>
          <p:spPr>
            <a:xfrm>
              <a:off x="520160" y="327479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ECF21B3-B281-8BF5-AAAD-F1FA61F55872}"/>
                </a:ext>
              </a:extLst>
            </p:cNvPr>
            <p:cNvCxnSpPr/>
            <p:nvPr/>
          </p:nvCxnSpPr>
          <p:spPr>
            <a:xfrm>
              <a:off x="552097" y="3870732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889453-9F99-8845-DA11-B5289A7A5E49}"/>
                </a:ext>
              </a:extLst>
            </p:cNvPr>
            <p:cNvSpPr txBox="1"/>
            <p:nvPr/>
          </p:nvSpPr>
          <p:spPr>
            <a:xfrm>
              <a:off x="-53936" y="3729795"/>
              <a:ext cx="71148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80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302C4A1-2A25-7857-E814-761311189850}"/>
              </a:ext>
            </a:extLst>
          </p:cNvPr>
          <p:cNvGrpSpPr/>
          <p:nvPr/>
        </p:nvGrpSpPr>
        <p:grpSpPr>
          <a:xfrm>
            <a:off x="695448" y="294412"/>
            <a:ext cx="8247138" cy="5658803"/>
            <a:chOff x="695448" y="314960"/>
            <a:chExt cx="8247138" cy="565880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7EE14C1-395B-4D7E-9F59-C121387BCF7E}"/>
                </a:ext>
              </a:extLst>
            </p:cNvPr>
            <p:cNvSpPr txBox="1"/>
            <p:nvPr/>
          </p:nvSpPr>
          <p:spPr>
            <a:xfrm>
              <a:off x="3593674" y="314960"/>
              <a:ext cx="22317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Figure 1E (DLL-4)</a:t>
              </a:r>
              <a:endParaRPr lang="en-I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81DD73C8-8977-4E01-B481-CC61E9CC8C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79973" y="1447800"/>
              <a:ext cx="7562613" cy="4525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0ADA4DB-D563-474F-994B-BFD652CB4CA9}"/>
                </a:ext>
              </a:extLst>
            </p:cNvPr>
            <p:cNvSpPr txBox="1"/>
            <p:nvPr/>
          </p:nvSpPr>
          <p:spPr>
            <a:xfrm>
              <a:off x="1905169" y="3616960"/>
              <a:ext cx="8229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DLL-4</a:t>
              </a:r>
              <a:endParaRPr lang="en-I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594BFB2-9738-44ED-A211-1125E31450B8}"/>
                </a:ext>
              </a:extLst>
            </p:cNvPr>
            <p:cNvSpPr txBox="1"/>
            <p:nvPr/>
          </p:nvSpPr>
          <p:spPr>
            <a:xfrm>
              <a:off x="2692400" y="3429000"/>
              <a:ext cx="2001520" cy="526514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lang="en-IN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77E4FE1-F087-49A6-A84B-A85EFDAEA3D1}"/>
                </a:ext>
              </a:extLst>
            </p:cNvPr>
            <p:cNvGrpSpPr/>
            <p:nvPr/>
          </p:nvGrpSpPr>
          <p:grpSpPr>
            <a:xfrm>
              <a:off x="1971040" y="4043677"/>
              <a:ext cx="3820160" cy="636054"/>
              <a:chOff x="3383280" y="3017520"/>
              <a:chExt cx="3820160" cy="54088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943410-4469-499C-8247-BCA0960B1D6C}"/>
                  </a:ext>
                </a:extLst>
              </p:cNvPr>
              <p:cNvSpPr txBox="1"/>
              <p:nvPr/>
            </p:nvSpPr>
            <p:spPr>
              <a:xfrm>
                <a:off x="3383280" y="3017520"/>
                <a:ext cx="3200400" cy="314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Puro      -         -         +  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CFCA048-C204-4203-8AD1-2DA12129B2FC}"/>
                  </a:ext>
                </a:extLst>
              </p:cNvPr>
              <p:cNvSpPr txBox="1"/>
              <p:nvPr/>
            </p:nvSpPr>
            <p:spPr>
              <a:xfrm>
                <a:off x="3464560" y="3244334"/>
                <a:ext cx="3738880" cy="3140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Thr</a:t>
                </a:r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-         +        +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B878F36-4F0E-B0B6-2AFE-C7BC239D86EB}"/>
                </a:ext>
              </a:extLst>
            </p:cNvPr>
            <p:cNvCxnSpPr/>
            <p:nvPr/>
          </p:nvCxnSpPr>
          <p:spPr>
            <a:xfrm>
              <a:off x="1465040" y="335607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D6D1727-3218-10EA-2BD8-A117D0D6C675}"/>
                </a:ext>
              </a:extLst>
            </p:cNvPr>
            <p:cNvCxnSpPr/>
            <p:nvPr/>
          </p:nvCxnSpPr>
          <p:spPr>
            <a:xfrm>
              <a:off x="1414240" y="4040068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8325ED-3E56-C224-7783-1560C410C814}"/>
                </a:ext>
              </a:extLst>
            </p:cNvPr>
            <p:cNvSpPr txBox="1"/>
            <p:nvPr/>
          </p:nvSpPr>
          <p:spPr>
            <a:xfrm>
              <a:off x="762000" y="3159760"/>
              <a:ext cx="7315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447048-5250-B98E-CE52-E1FBD82DD774}"/>
                </a:ext>
              </a:extLst>
            </p:cNvPr>
            <p:cNvSpPr txBox="1"/>
            <p:nvPr/>
          </p:nvSpPr>
          <p:spPr>
            <a:xfrm>
              <a:off x="792480" y="3884414"/>
              <a:ext cx="7112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5E7627-1C83-B479-9135-DC8CD4F04260}"/>
                </a:ext>
              </a:extLst>
            </p:cNvPr>
            <p:cNvSpPr txBox="1"/>
            <p:nvPr/>
          </p:nvSpPr>
          <p:spPr>
            <a:xfrm>
              <a:off x="782320" y="2665214"/>
              <a:ext cx="7315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C8FC248-4B95-799D-3179-778F5ACB4973}"/>
                </a:ext>
              </a:extLst>
            </p:cNvPr>
            <p:cNvCxnSpPr/>
            <p:nvPr/>
          </p:nvCxnSpPr>
          <p:spPr>
            <a:xfrm>
              <a:off x="1493520" y="283283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381DA13-E5B4-B422-C8A1-1AB879F5C825}"/>
                </a:ext>
              </a:extLst>
            </p:cNvPr>
            <p:cNvCxnSpPr/>
            <p:nvPr/>
          </p:nvCxnSpPr>
          <p:spPr>
            <a:xfrm>
              <a:off x="1512358" y="2348236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D664A7A-53AC-AEFC-C325-F372BE742F2A}"/>
                </a:ext>
              </a:extLst>
            </p:cNvPr>
            <p:cNvSpPr txBox="1"/>
            <p:nvPr/>
          </p:nvSpPr>
          <p:spPr>
            <a:xfrm>
              <a:off x="703779" y="2198942"/>
              <a:ext cx="80652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124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2BA9277-A939-FEBA-07D0-11E34B965750}"/>
                </a:ext>
              </a:extLst>
            </p:cNvPr>
            <p:cNvCxnSpPr/>
            <p:nvPr/>
          </p:nvCxnSpPr>
          <p:spPr>
            <a:xfrm>
              <a:off x="1422804" y="4634256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56E80-FB13-EEAF-92EF-8B2205E9AE35}"/>
                </a:ext>
              </a:extLst>
            </p:cNvPr>
            <p:cNvCxnSpPr/>
            <p:nvPr/>
          </p:nvCxnSpPr>
          <p:spPr>
            <a:xfrm>
              <a:off x="1433078" y="5271249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53877F1-2F51-A556-89C2-7ADD17EBCF26}"/>
                </a:ext>
              </a:extLst>
            </p:cNvPr>
            <p:cNvSpPr txBox="1"/>
            <p:nvPr/>
          </p:nvSpPr>
          <p:spPr>
            <a:xfrm>
              <a:off x="770222" y="4468323"/>
              <a:ext cx="7112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CFD777-9D01-7D27-4CD0-6BE51B0E557E}"/>
                </a:ext>
              </a:extLst>
            </p:cNvPr>
            <p:cNvSpPr txBox="1"/>
            <p:nvPr/>
          </p:nvSpPr>
          <p:spPr>
            <a:xfrm>
              <a:off x="780496" y="5115599"/>
              <a:ext cx="7112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EABBEB-BB19-DB60-6008-9B499069A93E}"/>
                </a:ext>
              </a:extLst>
            </p:cNvPr>
            <p:cNvSpPr txBox="1"/>
            <p:nvPr/>
          </p:nvSpPr>
          <p:spPr>
            <a:xfrm>
              <a:off x="695448" y="1704580"/>
              <a:ext cx="80652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250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08610B1-5DD5-9B27-4C86-92FEB5105792}"/>
                </a:ext>
              </a:extLst>
            </p:cNvPr>
            <p:cNvCxnSpPr/>
            <p:nvPr/>
          </p:nvCxnSpPr>
          <p:spPr>
            <a:xfrm>
              <a:off x="1449004" y="1853368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252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A68B34-B87C-A8E9-9E0B-4F9B675873E3}"/>
              </a:ext>
            </a:extLst>
          </p:cNvPr>
          <p:cNvGrpSpPr/>
          <p:nvPr/>
        </p:nvGrpSpPr>
        <p:grpSpPr>
          <a:xfrm>
            <a:off x="1524000" y="355600"/>
            <a:ext cx="6855906" cy="5748317"/>
            <a:chOff x="1524000" y="355600"/>
            <a:chExt cx="6855906" cy="574831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578C14F-0F71-45CA-BD57-14CA5E97966A}"/>
                </a:ext>
              </a:extLst>
            </p:cNvPr>
            <p:cNvSpPr txBox="1"/>
            <p:nvPr/>
          </p:nvSpPr>
          <p:spPr>
            <a:xfrm>
              <a:off x="3870960" y="355600"/>
              <a:ext cx="21394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1E (Actin)</a:t>
              </a:r>
              <a:endParaRPr lang="en-I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0D7DD7F6-A97C-4373-BAAE-404BDF204B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03898" y="919917"/>
              <a:ext cx="6776008" cy="518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143D78C-D44A-4530-9A97-BCFEFE56E1B0}"/>
                </a:ext>
              </a:extLst>
            </p:cNvPr>
            <p:cNvSpPr txBox="1"/>
            <p:nvPr/>
          </p:nvSpPr>
          <p:spPr>
            <a:xfrm>
              <a:off x="3352800" y="3261360"/>
              <a:ext cx="1503680" cy="47752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lang="en-IN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0ECC2B-E388-4E31-8AD3-AD91FAAE7D04}"/>
                </a:ext>
              </a:extLst>
            </p:cNvPr>
            <p:cNvSpPr txBox="1"/>
            <p:nvPr/>
          </p:nvSpPr>
          <p:spPr>
            <a:xfrm flipH="1">
              <a:off x="2362199" y="3342640"/>
              <a:ext cx="8229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I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8459D20-0C93-4BC8-8436-D3B191F686E7}"/>
                </a:ext>
              </a:extLst>
            </p:cNvPr>
            <p:cNvGrpSpPr/>
            <p:nvPr/>
          </p:nvGrpSpPr>
          <p:grpSpPr>
            <a:xfrm>
              <a:off x="2621280" y="3616960"/>
              <a:ext cx="3830320" cy="596146"/>
              <a:chOff x="3383280" y="3017520"/>
              <a:chExt cx="3830320" cy="596146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40542C-F6BB-446F-BC55-A297614C3668}"/>
                  </a:ext>
                </a:extLst>
              </p:cNvPr>
              <p:cNvSpPr txBox="1"/>
              <p:nvPr/>
            </p:nvSpPr>
            <p:spPr>
              <a:xfrm>
                <a:off x="3383280" y="3017520"/>
                <a:ext cx="3200400" cy="382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Puro      -      -      +  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42FD3C-4792-41DA-941A-CD11FBBAF0CD}"/>
                  </a:ext>
                </a:extLst>
              </p:cNvPr>
              <p:cNvSpPr txBox="1"/>
              <p:nvPr/>
            </p:nvSpPr>
            <p:spPr>
              <a:xfrm>
                <a:off x="3474720" y="3244334"/>
                <a:ext cx="373888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Thr</a:t>
                </a:r>
                <a:r>
                  <a:rPr 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-      +     +</a:t>
                </a:r>
                <a:endParaRPr lang="en-IN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DEC5884-F5D2-3B36-FDF1-A093590AF8DF}"/>
                </a:ext>
              </a:extLst>
            </p:cNvPr>
            <p:cNvCxnSpPr/>
            <p:nvPr/>
          </p:nvCxnSpPr>
          <p:spPr>
            <a:xfrm>
              <a:off x="2497774" y="304303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E4104AA-1ECA-BB8B-5668-5DA73538680B}"/>
                </a:ext>
              </a:extLst>
            </p:cNvPr>
            <p:cNvCxnSpPr/>
            <p:nvPr/>
          </p:nvCxnSpPr>
          <p:spPr>
            <a:xfrm>
              <a:off x="2154262" y="358467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BB1C648-9839-FDF0-D36F-3DD0FA72854E}"/>
                </a:ext>
              </a:extLst>
            </p:cNvPr>
            <p:cNvSpPr txBox="1"/>
            <p:nvPr/>
          </p:nvSpPr>
          <p:spPr>
            <a:xfrm>
              <a:off x="1880170" y="2888848"/>
              <a:ext cx="6940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6394E6-4F48-9851-65DE-470AFE2F120D}"/>
                </a:ext>
              </a:extLst>
            </p:cNvPr>
            <p:cNvSpPr txBox="1"/>
            <p:nvPr/>
          </p:nvSpPr>
          <p:spPr>
            <a:xfrm>
              <a:off x="1524000" y="3427214"/>
              <a:ext cx="72136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0367D2F-602A-E558-8251-E75F7EFC1C72}"/>
                </a:ext>
              </a:extLst>
            </p:cNvPr>
            <p:cNvCxnSpPr/>
            <p:nvPr/>
          </p:nvCxnSpPr>
          <p:spPr>
            <a:xfrm>
              <a:off x="2547437" y="2301584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E9E5039-3222-955E-29A9-1FB98217ADFF}"/>
                </a:ext>
              </a:extLst>
            </p:cNvPr>
            <p:cNvCxnSpPr/>
            <p:nvPr/>
          </p:nvCxnSpPr>
          <p:spPr>
            <a:xfrm>
              <a:off x="2525176" y="2710833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6672F70-E634-754E-39EA-0E566E495712}"/>
                </a:ext>
              </a:extLst>
            </p:cNvPr>
            <p:cNvCxnSpPr/>
            <p:nvPr/>
          </p:nvCxnSpPr>
          <p:spPr>
            <a:xfrm>
              <a:off x="2554288" y="1948832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42263A7-56AF-4065-BF88-4F7FE47F0623}"/>
                </a:ext>
              </a:extLst>
            </p:cNvPr>
            <p:cNvSpPr txBox="1"/>
            <p:nvPr/>
          </p:nvSpPr>
          <p:spPr>
            <a:xfrm>
              <a:off x="1888734" y="2558368"/>
              <a:ext cx="6940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2BC515-6CD7-8BD3-B3DC-EAAC56B39F3B}"/>
                </a:ext>
              </a:extLst>
            </p:cNvPr>
            <p:cNvSpPr txBox="1"/>
            <p:nvPr/>
          </p:nvSpPr>
          <p:spPr>
            <a:xfrm>
              <a:off x="1919556" y="2157674"/>
              <a:ext cx="6940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91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69ECF7-2EFD-5B19-1826-66397B017F57}"/>
                </a:ext>
              </a:extLst>
            </p:cNvPr>
            <p:cNvSpPr txBox="1"/>
            <p:nvPr/>
          </p:nvSpPr>
          <p:spPr>
            <a:xfrm>
              <a:off x="1878460" y="1808354"/>
              <a:ext cx="7762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124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D8F0C00-A98C-4E1D-0179-9F0444CCCC74}"/>
                </a:ext>
              </a:extLst>
            </p:cNvPr>
            <p:cNvCxnSpPr/>
            <p:nvPr/>
          </p:nvCxnSpPr>
          <p:spPr>
            <a:xfrm>
              <a:off x="2542301" y="1628617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3B99ED-D52A-3522-1BD0-EE8472458EB7}"/>
                </a:ext>
              </a:extLst>
            </p:cNvPr>
            <p:cNvSpPr txBox="1"/>
            <p:nvPr/>
          </p:nvSpPr>
          <p:spPr>
            <a:xfrm>
              <a:off x="1845928" y="1488144"/>
              <a:ext cx="7762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250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24B6C2C-6C88-3FFA-EA85-017468408820}"/>
                </a:ext>
              </a:extLst>
            </p:cNvPr>
            <p:cNvCxnSpPr/>
            <p:nvPr/>
          </p:nvCxnSpPr>
          <p:spPr>
            <a:xfrm>
              <a:off x="2460772" y="4004199"/>
              <a:ext cx="2520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A75107-565B-E611-5F81-98834863B8E0}"/>
                </a:ext>
              </a:extLst>
            </p:cNvPr>
            <p:cNvSpPr txBox="1"/>
            <p:nvPr/>
          </p:nvSpPr>
          <p:spPr>
            <a:xfrm>
              <a:off x="1851058" y="3857012"/>
              <a:ext cx="72136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33 </a:t>
              </a:r>
              <a:r>
                <a:rPr lang="en-IN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509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101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Sushil chaurasia</dc:creator>
  <cp:lastModifiedBy>Dr Sushil chaurasia</cp:lastModifiedBy>
  <cp:revision>23</cp:revision>
  <dcterms:created xsi:type="dcterms:W3CDTF">2022-05-03T12:07:52Z</dcterms:created>
  <dcterms:modified xsi:type="dcterms:W3CDTF">2022-08-08T20:10:57Z</dcterms:modified>
</cp:coreProperties>
</file>